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7" r:id="rId9"/>
    <p:sldId id="271" r:id="rId10"/>
    <p:sldId id="269" r:id="rId11"/>
    <p:sldId id="270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802631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СТРАТЕГИЯ ВЗАИМОДЕЙСТВИЯ 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(ДОРОЖНАЯ КАРТА)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 формированию и реализации проекта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«Культурный код России» - инструмент преемственности семейного и общественного воспитательного потенциала»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2024-2025год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4437112"/>
            <a:ext cx="8280920" cy="1201688"/>
          </a:xfrm>
        </p:spPr>
        <p:txBody>
          <a:bodyPr>
            <a:normAutofit fontScale="25000" lnSpcReduction="20000"/>
          </a:bodyPr>
          <a:lstStyle/>
          <a:p>
            <a:endParaRPr lang="ru-RU" dirty="0" smtClean="0"/>
          </a:p>
          <a:p>
            <a:r>
              <a:rPr lang="ru-RU" dirty="0" smtClean="0"/>
              <a:t> </a:t>
            </a:r>
          </a:p>
          <a:p>
            <a:pPr algn="l"/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Научный руководитель сетевой инновационной площадки от АНО ДПО «НИИ дошкольного образования «Воспитатели России» </a:t>
            </a:r>
            <a:r>
              <a:rPr lang="ru-RU" sz="5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Волосовец</a:t>
            </a:r>
            <a:r>
              <a:rPr lang="ru-RU" sz="5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Татьяна Владимировна</a:t>
            </a:r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канд. </a:t>
            </a:r>
            <a:r>
              <a:rPr lang="ru-RU" sz="5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пед</a:t>
            </a:r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наук. </a:t>
            </a:r>
          </a:p>
          <a:p>
            <a:pPr algn="l"/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Научный руководитель сетевой инновационной площадки от ООО «ЦНОИ» </a:t>
            </a:r>
            <a:r>
              <a:rPr lang="ru-RU" sz="5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Кудрявцева Елена Александровна, </a:t>
            </a:r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канд. </a:t>
            </a:r>
            <a:r>
              <a:rPr lang="ru-RU" sz="5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пед</a:t>
            </a:r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наук. </a:t>
            </a:r>
          </a:p>
          <a:p>
            <a:pPr algn="just"/>
            <a:endParaRPr lang="ru-RU" sz="5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5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срок окончания деятельности инновационной площадки федерального уровня – 31 декабря 2025 г.</a:t>
            </a:r>
          </a:p>
          <a:p>
            <a:endParaRPr lang="ru-RU" dirty="0"/>
          </a:p>
        </p:txBody>
      </p:sp>
      <p:pic>
        <p:nvPicPr>
          <p:cNvPr id="4" name="Picture 2" descr="C:\Users\Zver\Desktop\дорожная карта прокта\Логотип культурный код\Логотип в для презентации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16632"/>
            <a:ext cx="1866874" cy="14401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Логотип Всероссийского проекта социальной направленности Культурный код России в воспитательном потенциале семьи</a:t>
            </a:r>
          </a:p>
        </p:txBody>
      </p:sp>
      <p:pic>
        <p:nvPicPr>
          <p:cNvPr id="2050" name="Picture 2" descr="C:\Users\Zver\Desktop\дорожная карта прокта\Логотип культурный код\Логотип в для презентации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57200" y="1340768"/>
            <a:ext cx="5482952" cy="5112568"/>
          </a:xfrm>
          <a:prstGeom prst="rect">
            <a:avLst/>
          </a:prstGeom>
          <a:noFill/>
        </p:spPr>
      </p:pic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6516216" y="3140968"/>
            <a:ext cx="2170584" cy="2985195"/>
          </a:xfrm>
        </p:spPr>
        <p:txBody>
          <a:bodyPr/>
          <a:lstStyle/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  Дизайнер логотипа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Ксения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Ханкова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специалист ООО ЦНОИ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12776"/>
            <a:ext cx="4038600" cy="4713387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b="1" dirty="0" smtClean="0"/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Без духовной общности воспитывающих взрослых воспитание будет всегда неполноценным</a:t>
            </a:r>
          </a:p>
          <a:p>
            <a:pPr algn="ctr">
              <a:buNone/>
            </a:pP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Елена Александровна Кудрявцева кандидат педагогических наук, заместитель председателя Невской Образовательной Ассамблеи</a:t>
            </a:r>
          </a:p>
          <a:p>
            <a:pPr algn="ctr">
              <a:buNone/>
            </a:pP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89817789235;  </a:t>
            </a:r>
            <a:r>
              <a:rPr lang="en-US" altLang="ru-RU" sz="2400" dirty="0" smtClean="0">
                <a:latin typeface="Times New Roman" pitchFamily="18" charset="0"/>
                <a:cs typeface="Times New Roman" pitchFamily="18" charset="0"/>
              </a:rPr>
              <a:t>lje5@yandex.ru</a:t>
            </a:r>
            <a:endParaRPr lang="ru-RU" alt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 descr="C:\Users\Zver\Desktop\дорожная карта прокта\Логотип культурный код\Логотип в для презентации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16632"/>
            <a:ext cx="2520280" cy="1944216"/>
          </a:xfrm>
          <a:prstGeom prst="rect">
            <a:avLst/>
          </a:prstGeom>
          <a:noFill/>
        </p:spPr>
      </p:pic>
      <p:pic>
        <p:nvPicPr>
          <p:cNvPr id="1026" name="Picture 2" descr="C:\Users\Zver\Desktop\МОИ ЛИЧНЫЕ\профессиональное фото\Спикеры 2\DSC04494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2492896"/>
            <a:ext cx="3682752" cy="34563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Разработка и подготовка  проектов 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Воспитание ребенка как гражданина своей страны в соответствии с ФГОС ДО и ФОП ДО 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Проекты о ценностях и смыслах 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для детей 5-7 лет и воспитывающих взрослых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Проекты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«Моя малая Родина»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каждый регион создает проект по познанию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истории, культуры и искусства малой родины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продуктом которого будет являться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видеоролик и проект, который войдет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пособие.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Необходимо, что бы  в проекте были использованы исследования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направлений, где Вы рассмотрите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содержание понятий воспитывающими взрослыми и детьми: </a:t>
            </a:r>
          </a:p>
          <a:p>
            <a: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«малая родина», «родная земля» (природа, история, культура на выбор); </a:t>
            </a:r>
          </a:p>
          <a:p>
            <a:r>
              <a:rPr lang="ru-RU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«родной язык»; </a:t>
            </a:r>
          </a:p>
          <a:p>
            <a:r>
              <a:rPr lang="ru-RU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«отечество», «моя семья и род»,«мой дом это место волшебной силы»</a:t>
            </a:r>
          </a:p>
        </p:txBody>
      </p:sp>
      <p:pic>
        <p:nvPicPr>
          <p:cNvPr id="4" name="Picture 2" descr="C:\Users\Zver\Desktop\дорожная карта прокта\Логотип культурный код\Логотип в для презентации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5301208"/>
            <a:ext cx="1440160" cy="12961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Направления исследований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«малая родина», «родная земля» (природа, история, культура на выбор); </a:t>
            </a:r>
          </a:p>
          <a:p>
            <a:pPr lvl="0"/>
            <a:r>
              <a:rPr lang="ru-RU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«родной язык»; </a:t>
            </a:r>
          </a:p>
          <a:p>
            <a:r>
              <a:rPr lang="ru-RU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«отечество», «моя семья и род»,«мой дом это место волшебной силы»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2" descr="C:\Users\Zver\Desktop\дорожная карта прокта\Логотип культурный код\Логотип в для презентации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4941168"/>
            <a:ext cx="1866874" cy="14401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Словарь для воспитывающих взрослых:</a:t>
            </a:r>
            <a:r>
              <a:rPr lang="ru-RU" dirty="0" smtClean="0"/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малая родина», «родная земля»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/>
              <a:t>(</a:t>
            </a:r>
            <a:r>
              <a:rPr lang="ru-RU" sz="2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природа, история, культура на выбор</a:t>
            </a:r>
            <a:r>
              <a:rPr lang="ru-RU" sz="2200" dirty="0" smtClean="0"/>
              <a:t>)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256584"/>
          </a:xfrm>
        </p:spPr>
        <p:txBody>
          <a:bodyPr>
            <a:noAutofit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Родная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земля (малая родина)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это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место, где человек родился и вырос. Так можно назвать как его малую родину – город или посёлок, так и Родину большую – всю страну, в которой он живёт.</a:t>
            </a:r>
          </a:p>
          <a:p>
            <a:pPr marL="0" algn="just">
              <a:spcBef>
                <a:spcPts val="0"/>
              </a:spcBef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Проект: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Родная земля это……????</a:t>
            </a:r>
          </a:p>
          <a:p>
            <a:pPr marL="0" algn="just">
              <a:spcBef>
                <a:spcPts val="0"/>
              </a:spcBef>
              <a:buNone/>
            </a:pP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Подпроект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из цели результата берете, что будете познавать и описываете в проекте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>
              <a:spcBef>
                <a:spcPts val="0"/>
              </a:spcBef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18457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Цель-результат: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 детей  расширены первичные представления о малой родине и Отечестве, о населенном пункте,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его </a:t>
            </a:r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истории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его особенностях (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местах отдыха и работы близких, основных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достопримечательностях-</a:t>
            </a:r>
            <a:r>
              <a:rPr lang="ru-RU" sz="2400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культура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algn="just">
              <a:buNone/>
            </a:pPr>
            <a:r>
              <a:rPr lang="ru-RU" sz="25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Природа</a:t>
            </a:r>
          </a:p>
          <a:p>
            <a:pPr algn="just"/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У детей есть представления детей о многообразии природного мира родного края, изменениях в жизни животных, растений и человека, о влиянии деятельности человека на природу; знает правила поведения в природе,  осознанно, бережно и заботливо относиться к природе и её ресурсам.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5" name="Picture 2" descr="C:\Users\Zver\Desktop\дорожная карта прокта\Логотип культурный код\Логотип в для презентации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336" y="476672"/>
            <a:ext cx="1403648" cy="10828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Словарь для воспитывающих взрослых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«отечество», «моя семья и род»,«мой дом это место волшебной силы»</a:t>
            </a:r>
            <a:r>
              <a:rPr lang="ru-RU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51520" y="1600200"/>
            <a:ext cx="4176464" cy="4525963"/>
          </a:xfrm>
        </p:spPr>
        <p:txBody>
          <a:bodyPr>
            <a:normAutofit fontScale="32500" lnSpcReduction="20000"/>
          </a:bodyPr>
          <a:lstStyle/>
          <a:p>
            <a:pPr algn="just"/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Само русское слово </a:t>
            </a:r>
            <a:r>
              <a:rPr lang="ru-RU" sz="4500" b="1" dirty="0" smtClean="0">
                <a:latin typeface="Times New Roman" pitchFamily="18" charset="0"/>
                <a:cs typeface="Times New Roman" pitchFamily="18" charset="0"/>
              </a:rPr>
              <a:t>««отечество»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(«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отечествие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», «отчизна»), производное от праславянского «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otec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» (отец»), в XI–XVII вв. в русском языке имело несколько значений: </a:t>
            </a:r>
            <a:r>
              <a:rPr lang="ru-RU" sz="4500" b="1" dirty="0" smtClean="0">
                <a:latin typeface="Times New Roman" pitchFamily="18" charset="0"/>
                <a:cs typeface="Times New Roman" pitchFamily="18" charset="0"/>
              </a:rPr>
              <a:t>род, семья; родовое владение, наследственный удел, происхождение, наследственные родовые права</a:t>
            </a:r>
          </a:p>
          <a:p>
            <a:pPr algn="just"/>
            <a:endParaRPr lang="ru-RU" sz="45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4500" b="1" dirty="0" smtClean="0">
                <a:latin typeface="Times New Roman" pitchFamily="18" charset="0"/>
                <a:cs typeface="Times New Roman" pitchFamily="18" charset="0"/>
              </a:rPr>
              <a:t>        «Мой дом это место волшебной силы»-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место, где живут люди, объединенные общими интересами, условиями существования.</a:t>
            </a:r>
            <a:r>
              <a:rPr lang="ru-RU" sz="4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Дом - это не место, а живущие в нем люди. 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Дом традиционно ассоциируется с конкретным местом, зданием или помещением. Однако такое представление о доме является довольно поверхностным. </a:t>
            </a:r>
          </a:p>
          <a:p>
            <a:pPr algn="just">
              <a:buNone/>
            </a:pP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       На самом деле дом – это в первую очередь люди. Семья как основа дома. Когда мы говорим «мой дом», то чаще всего имеем в виду свою семью - самых близких нам людей. Именно общение с родными и любимыми наполняет дом теплом и уютом.</a:t>
            </a:r>
          </a:p>
          <a:p>
            <a:pPr lvl="0" algn="just"/>
            <a:endParaRPr lang="ru-RU" sz="45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340768"/>
            <a:ext cx="4172272" cy="5400600"/>
          </a:xfrm>
        </p:spPr>
        <p:txBody>
          <a:bodyPr>
            <a:noAutofit/>
          </a:bodyPr>
          <a:lstStyle/>
          <a:p>
            <a:pPr marL="0">
              <a:spcBef>
                <a:spcPts val="0"/>
              </a:spcBef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Проект:</a:t>
            </a:r>
            <a:r>
              <a:rPr lang="ru-RU" sz="2000" dirty="0" smtClean="0"/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Отечество, моя семья и род, мой дом это место волшебной силы</a:t>
            </a:r>
          </a:p>
          <a:p>
            <a:pPr marL="0">
              <a:spcBef>
                <a:spcPts val="0"/>
              </a:spcBef>
              <a:buNone/>
            </a:pP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Подпроект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>
              <a:spcBef>
                <a:spcPts val="0"/>
              </a:spcBef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Цель-результат:</a:t>
            </a:r>
          </a:p>
          <a:p>
            <a:pPr marL="0" algn="just">
              <a:spcBef>
                <a:spcPts val="0"/>
              </a:spcBef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 детей есть представления </a:t>
            </a:r>
            <a:r>
              <a:rPr lang="ru-RU" sz="1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 семье, семейных и родственных отношениях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 члены семьи, ближайшие родственники по линии матери и отца. </a:t>
            </a:r>
          </a:p>
          <a:p>
            <a:pPr marL="0" algn="just">
              <a:spcBef>
                <a:spcPts val="0"/>
              </a:spcBef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Дети понимают то, как поддерживаются родственные связи (переписка, разговор по телефону, посещения, совместный отдых), как проявляются в </a:t>
            </a:r>
            <a:r>
              <a:rPr lang="ru-RU" sz="1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семье забота, любовь, уважение друг к другу. </a:t>
            </a:r>
          </a:p>
          <a:p>
            <a:pPr marL="0" algn="just">
              <a:spcBef>
                <a:spcPts val="0"/>
              </a:spcBef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Дети понимают </a:t>
            </a:r>
            <a:r>
              <a:rPr lang="ru-RU" sz="1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проявления семейных традиций и отношения к пожилым членам семьи.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Имеют представления  о заботе и правилах оказания посильной помощи больному члену семьи.</a:t>
            </a:r>
          </a:p>
          <a:p>
            <a:pPr marL="0" algn="just">
              <a:spcBef>
                <a:spcPts val="0"/>
              </a:spcBef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Дети понимают </a:t>
            </a:r>
            <a:r>
              <a:rPr lang="ru-RU" sz="1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правила в семье, выполняют их и могут транслировать.</a:t>
            </a:r>
          </a:p>
        </p:txBody>
      </p:sp>
      <p:pic>
        <p:nvPicPr>
          <p:cNvPr id="5" name="Picture 2" descr="C:\Users\Zver\Desktop\дорожная карта прокта\Логотип культурный код\Логотип в для презентации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16632"/>
            <a:ext cx="1008112" cy="7776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Словарь для воспитывающих взрослых: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/>
              <a:t>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Родной язык – это язык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который человек усваивает с самого раннего возраста в процессе общения с родителями, семьей, и окружающей средой.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Он является основным средством общения для индивида и обычно считается наиболее близким и естественным для него языком.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853136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Проект: Родной язык</a:t>
            </a:r>
          </a:p>
          <a:p>
            <a:pPr algn="just"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Подпроект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Цель-результат: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владеет </a:t>
            </a:r>
            <a:r>
              <a:rPr lang="ru-RU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формами речевого этикета,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отражающими принятые в обществе </a:t>
            </a:r>
            <a:r>
              <a:rPr lang="ru-RU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правила и нормы культурного поведения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отношение у ребенка к родному языку как ценности, умения </a:t>
            </a:r>
            <a:r>
              <a:rPr lang="ru-RU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чувствовать красоту языка,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стремления говорить красиво (</a:t>
            </a:r>
            <a:r>
              <a:rPr lang="ru-RU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 правильном, богатом, образном языке).</a:t>
            </a:r>
          </a:p>
          <a:p>
            <a:endParaRPr lang="ru-RU" dirty="0"/>
          </a:p>
        </p:txBody>
      </p:sp>
      <p:pic>
        <p:nvPicPr>
          <p:cNvPr id="5" name="Picture 2" descr="C:\Users\Zver\Desktop\дорожная карта прокта\Логотип культурный код\Логотип в для презентации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60648"/>
            <a:ext cx="1619672" cy="124946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Правила работы в проекте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«Культурный код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России-инструмент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преемственности семейного и общественного воспитательного потенциала.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1.Создается приказ о проекте в ДОО на основе приказа НИИ Воспитатели России. В этом приказе показываете ответственного (руководителя проектной группы и членов этой группы)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Создается положение, где прописываются права и обязанности членов проектной(творческой группы)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 На сайте ДОО выделяется место «Инновационная деятельность» и там размещаются четыре документа: приказ НИИ, свой приказ, положение, дорожная карта общая для всех)</a:t>
            </a:r>
          </a:p>
        </p:txBody>
      </p:sp>
      <p:pic>
        <p:nvPicPr>
          <p:cNvPr id="4" name="Picture 2" descr="C:\Users\Zver\Desktop\дорожная карта прокта\Логотип культурный код\Логотип в для презентации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5157192"/>
            <a:ext cx="1578842" cy="12241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Правила работы в проекте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«Культурный код России - инструмент преемственности семейного и общественного воспитательного потенциала. 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Проектная группа разрабатывает сценарий проекта по уже созданному в проекте шаблону, проектной деятельности.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Руководитель проектной группы каждого ДОО связывается (присылает на почту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lje5@yandex.ru)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 научным руководителем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(Кудрявцевой Еленой Александровной и </a:t>
            </a:r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согласовывает сценарий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После согласования проект прописывается для пособия и отправляется Кудрявцевой Елене Александровне, а творческая группа начинает исполнение проекта и съемку самого проекта, после чего на 10 минут по каждому проекту создается короткий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фильм-как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методическая рекомендация для всех воспитателей России. (</a:t>
            </a:r>
            <a:r>
              <a:rPr lang="ru-RU" sz="2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образец проект «Честность» 69 детского сада Невского района Санкт-Петербурга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/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Большое внимание прошу уделить тому, что в проекте работает не один воспитатель, который захотел реализовать тот или иной проект, а вся творческая группа и за качество отвечает руководитель ДОО и руководитель творческой группы!!!!</a:t>
            </a:r>
            <a:endParaRPr lang="ru-RU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Требования к ролику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Титульный лист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Наименование детского сада по уставу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логотип (проекта) и логотип (сада)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наименование проекта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ФИО авторов от ДОО и семьи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Год</a:t>
            </a:r>
          </a:p>
          <a:p>
            <a:pPr algn="just"/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МУЗЫКУ В РОЛИКЕ НЕ ПРИМЕНЯЕМ !!!!!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ПРИМЕР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Наименование детского сада по уставу</a:t>
            </a:r>
          </a:p>
          <a:p>
            <a:endParaRPr lang="ru-RU" dirty="0"/>
          </a:p>
        </p:txBody>
      </p:sp>
      <p:pic>
        <p:nvPicPr>
          <p:cNvPr id="4" name="Picture 2" descr="C:\Users\Zver\Desktop\дорожная карта прокта\Логотип культурный код\Логотип в для презентации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2132856"/>
            <a:ext cx="1368152" cy="1319289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4932040" y="3501008"/>
            <a:ext cx="345638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Проект: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Родная земля это……????</a:t>
            </a:r>
          </a:p>
          <a:p>
            <a:pPr algn="just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Как бережно и заботливо относиться к природе родного края</a:t>
            </a:r>
          </a:p>
          <a:p>
            <a:pPr algn="just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Авторы проекта: ФИО педагогов и родителей</a:t>
            </a:r>
          </a:p>
          <a:p>
            <a:pPr algn="just"/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2024г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1059</Words>
  <Application>Microsoft Office PowerPoint</Application>
  <PresentationFormat>Экран (4:3)</PresentationFormat>
  <Paragraphs>77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СТРАТЕГИЯ ВЗАИМОДЕЙСТВИЯ  (ДОРОЖНАЯ КАРТА)  по формированию и реализации проекта  «Культурный код России» - инструмент преемственности семейного и общественного воспитательного потенциала»  2024-2025год </vt:lpstr>
      <vt:lpstr> Разработка и подготовка  проектов  «Воспитание ребенка как гражданина своей страны в соответствии с ФГОС ДО и ФОП ДО  Проекты о ценностях и смыслах  для детей 5-7 лет и воспитывающих взрослых»    </vt:lpstr>
      <vt:lpstr>Направления исследований </vt:lpstr>
      <vt:lpstr>Словарь для воспитывающих взрослых: «малая родина», «родная земля» (природа, история, культура на выбор)  </vt:lpstr>
      <vt:lpstr> Словарь для воспитывающих взрослых: «отечество», «моя семья и род»,«мой дом это место волшебной силы» </vt:lpstr>
      <vt:lpstr> Словарь для воспитывающих взрослых: </vt:lpstr>
      <vt:lpstr>Правила работы в проекте «Культурный код России-инструмент преемственности семейного и общественного воспитательного потенциала. </vt:lpstr>
      <vt:lpstr>Правила работы в проекте «Культурный код России - инструмент преемственности семейного и общественного воспитательного потенциала. </vt:lpstr>
      <vt:lpstr>Требования к ролику</vt:lpstr>
      <vt:lpstr>Логотип Всероссийского проекта социальной направленности Культурный код России в воспитательном потенциале семьи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СТРАТЕГИЯ ВЗАИМОДЕЙСТВИЯ (ДОРОЖНАЯ КАРТА)  по формированию и реализации проекта  «Культурный код России» - инструмент преемственности семейного и общественного воспитательного потенциала»  2024-2025год</dc:title>
  <dc:creator>Zver</dc:creator>
  <cp:lastModifiedBy>dou17</cp:lastModifiedBy>
  <cp:revision>25</cp:revision>
  <dcterms:created xsi:type="dcterms:W3CDTF">2024-09-05T17:37:27Z</dcterms:created>
  <dcterms:modified xsi:type="dcterms:W3CDTF">2024-09-19T14:02:15Z</dcterms:modified>
</cp:coreProperties>
</file>